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671" r:id="rId40"/>
    <p:sldId id="2672" r:id="rId41"/>
    <p:sldId id="2673" r:id="rId42"/>
    <p:sldId id="2674" r:id="rId43"/>
    <p:sldId id="2675" r:id="rId44"/>
    <p:sldId id="2677" r:id="rId45"/>
    <p:sldId id="2676" r:id="rId46"/>
    <p:sldId id="2678" r:id="rId47"/>
    <p:sldId id="2679" r:id="rId48"/>
    <p:sldId id="2680" r:id="rId49"/>
    <p:sldId id="2681" r:id="rId50"/>
    <p:sldId id="2682" r:id="rId51"/>
    <p:sldId id="2683" r:id="rId52"/>
    <p:sldId id="2684" r:id="rId53"/>
    <p:sldId id="2685" r:id="rId54"/>
    <p:sldId id="2692" r:id="rId55"/>
    <p:sldId id="2693" r:id="rId56"/>
    <p:sldId id="2694" r:id="rId57"/>
    <p:sldId id="2699" r:id="rId58"/>
    <p:sldId id="2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logistic_function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69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2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6" y="3666516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Transcription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5" y="927770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39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egulation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39" y="2472366"/>
            <a:ext cx="2016137" cy="73152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mRNA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1" y="2518086"/>
            <a:ext cx="2016137" cy="6400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Protein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5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08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7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5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6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1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0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5" y="3429000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1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6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30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88" y="685800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7" y="3069579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5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6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3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15178</TotalTime>
  <Words>1389</Words>
  <Application>Microsoft Macintosh PowerPoint</Application>
  <PresentationFormat>Widescreen</PresentationFormat>
  <Paragraphs>728</Paragraphs>
  <Slides>58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171</cp:revision>
  <dcterms:created xsi:type="dcterms:W3CDTF">2018-03-09T06:37:14Z</dcterms:created>
  <dcterms:modified xsi:type="dcterms:W3CDTF">2022-03-07T00:24:38Z</dcterms:modified>
</cp:coreProperties>
</file>